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33"/>
  </p:notesMasterIdLst>
  <p:sldIdLst>
    <p:sldId id="3343" r:id="rId9"/>
    <p:sldId id="3346" r:id="rId10"/>
    <p:sldId id="2145705568" r:id="rId11"/>
    <p:sldId id="2145705566" r:id="rId12"/>
    <p:sldId id="2147375019" r:id="rId13"/>
    <p:sldId id="2147375017" r:id="rId14"/>
    <p:sldId id="2145705874" r:id="rId15"/>
    <p:sldId id="2145705878" r:id="rId16"/>
    <p:sldId id="2145705879" r:id="rId17"/>
    <p:sldId id="2145705900" r:id="rId18"/>
    <p:sldId id="2147375020" r:id="rId19"/>
    <p:sldId id="2145705872" r:id="rId20"/>
    <p:sldId id="2145705907" r:id="rId21"/>
    <p:sldId id="2147375014" r:id="rId22"/>
    <p:sldId id="2145705889" r:id="rId23"/>
    <p:sldId id="2147375021" r:id="rId24"/>
    <p:sldId id="2147375027" r:id="rId25"/>
    <p:sldId id="2147375000" r:id="rId26"/>
    <p:sldId id="2147375004" r:id="rId27"/>
    <p:sldId id="2147375005" r:id="rId28"/>
    <p:sldId id="2147375006" r:id="rId29"/>
    <p:sldId id="2147375007" r:id="rId30"/>
    <p:sldId id="2147375025" r:id="rId31"/>
    <p:sldId id="214737502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2E3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226"/>
    <p:restoredTop sz="94873"/>
  </p:normalViewPr>
  <p:slideViewPr>
    <p:cSldViewPr snapToGrid="0">
      <p:cViewPr varScale="1">
        <p:scale>
          <a:sx n="138" d="100"/>
          <a:sy n="138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34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86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Relationship Id="rId9" Type="http://schemas.openxmlformats.org/officeDocument/2006/relationships/image" Target="../media/image9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9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98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10.jpe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6"/>
            <a:ext cx="4465469" cy="13735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r>
              <a:rPr lang="en-US" sz="1400" b="1" i="0" dirty="0">
                <a:solidFill>
                  <a:schemeClr val="tx1"/>
                </a:solidFill>
                <a:effectLst/>
              </a:rPr>
              <a:t>HTT SM Splice Modulator Full Team Meeting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Zhen, Dann, Catherine, Joon, Magnus, Jessica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Nov </a:t>
            </a:r>
            <a:r>
              <a:rPr lang="en-US" altLang="zh-CN" sz="1400" b="1" i="1" dirty="0">
                <a:solidFill>
                  <a:schemeClr val="tx1"/>
                </a:solidFill>
                <a:cs typeface="Arial"/>
              </a:rPr>
              <a:t>21</a:t>
            </a:r>
            <a:r>
              <a:rPr lang="en-US" sz="1400" b="1" i="1" dirty="0">
                <a:solidFill>
                  <a:schemeClr val="tx1"/>
                </a:solidFill>
                <a:cs typeface="Arial"/>
              </a:rPr>
              <a:t>, 2022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 Update for HTT Splicing Enhancers</a:t>
            </a:r>
          </a:p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Cross-Cells/Cross-Experiments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Off-Target Assessment</a:t>
            </a: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>
            <a:cxnSpLocks/>
          </p:cNvCxnSpPr>
          <p:nvPr/>
        </p:nvCxnSpPr>
        <p:spPr>
          <a:xfrm flipV="1">
            <a:off x="5557157" y="2873829"/>
            <a:ext cx="0" cy="29943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>
            <a:cxnSpLocks/>
          </p:cNvCxnSpPr>
          <p:nvPr/>
        </p:nvCxnSpPr>
        <p:spPr>
          <a:xfrm flipV="1">
            <a:off x="10624830" y="2914095"/>
            <a:ext cx="0" cy="30750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09956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329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5" y="989748"/>
            <a:ext cx="287662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809801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99" y="989748"/>
            <a:ext cx="2741739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32" y="989748"/>
            <a:ext cx="2778442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Current RNAseq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03559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  <p:pic>
        <p:nvPicPr>
          <p:cNvPr id="1026" name="Picture 2" descr="Thanksgiving 2022 - Everything you need to know | National Today">
            <a:extLst>
              <a:ext uri="{FF2B5EF4-FFF2-40B4-BE49-F238E27FC236}">
                <a16:creationId xmlns:a16="http://schemas.microsoft.com/office/drawing/2014/main" id="{05E63AFA-D3AA-A97D-C878-D8A3C5E7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16" y="1593272"/>
            <a:ext cx="3671455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43474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28052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KPuu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BENCHMARK,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7B296AC-5CD2-E00D-4F10-159CC623A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BAB29AB-6149-8D41-AAFC-F1B037CAD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2075E-82C8-09A3-4CE6-4CF6346073E3}"/>
              </a:ext>
            </a:extLst>
          </p:cNvPr>
          <p:cNvSpPr/>
          <p:nvPr/>
        </p:nvSpPr>
        <p:spPr>
          <a:xfrm>
            <a:off x="4129704" y="1901152"/>
            <a:ext cx="858646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E0F7B-CFC6-0F0C-CBEF-906721A9B143}"/>
              </a:ext>
            </a:extLst>
          </p:cNvPr>
          <p:cNvSpPr/>
          <p:nvPr/>
        </p:nvSpPr>
        <p:spPr>
          <a:xfrm>
            <a:off x="6209153" y="1906597"/>
            <a:ext cx="837148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11980</TotalTime>
  <Words>1085</Words>
  <Application>Microsoft Macintosh PowerPoint</Application>
  <PresentationFormat>Widescreen</PresentationFormat>
  <Paragraphs>392</Paragraphs>
  <Slides>24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System Font Regular</vt:lpstr>
      <vt:lpstr>Arial</vt:lpstr>
      <vt:lpstr>Arial Narrow</vt:lpstr>
      <vt:lpstr>Calibri</vt:lpstr>
      <vt:lpstr>Century Gothic</vt:lpstr>
      <vt:lpstr>Helvetica Neue</vt:lpstr>
      <vt:lpstr>Menlo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Microsoft Excel Worksheet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50</cp:revision>
  <dcterms:created xsi:type="dcterms:W3CDTF">2021-06-27T14:47:41Z</dcterms:created>
  <dcterms:modified xsi:type="dcterms:W3CDTF">2022-11-21T21:05:49Z</dcterms:modified>
</cp:coreProperties>
</file>